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mypassionfor.net%2F2020%2F03%2F11%2F8-fallacies-of-distributed-computing%2F&amp;psig=AOvVaw3_I0htX2fbeFqPWFbUWkBe&amp;ust=1615008292964000&amp;source=images&amp;cd=vfe&amp;ved=0CAMQjB1qFwoTCLinppK2mO8CFQAAAAAdAAAAABAD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vaidehijoshi/foraging-for-the-fallacies-of-distributed-computing-part-1-35n9" TargetMode="External"/><Relationship Id="rId2" Type="http://schemas.openxmlformats.org/officeDocument/2006/relationships/hyperlink" Target="https://www.telos.com/2015/08/debunking-the-8-fallacies-of-distributed-systems-part-2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Distributed Systems and Fallacies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Distributed </a:t>
            </a:r>
            <a:r>
              <a:rPr lang="en-IN" dirty="0" smtClean="0"/>
              <a:t>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The hurdles todays developers face when they are building applications for the first time are </a:t>
            </a:r>
            <a:endParaRPr lang="en-IN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Needs to deal with services that are not on the same machine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Need to deal with patterns that consider network between machines</a:t>
            </a:r>
          </a:p>
          <a:p>
            <a:endParaRPr lang="en-IN" dirty="0" smtClean="0"/>
          </a:p>
          <a:p>
            <a:r>
              <a:rPr lang="en-IN" dirty="0" smtClean="0"/>
              <a:t>Without knowing they have entered into world of distributed systems!</a:t>
            </a:r>
          </a:p>
          <a:p>
            <a:endParaRPr lang="en-IN" dirty="0"/>
          </a:p>
          <a:p>
            <a:r>
              <a:rPr lang="en-IN" dirty="0" smtClean="0"/>
              <a:t>Distributed system is system in which individual computers are connected through a network and appear as single computer to the outside world.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Provides power across machines to accomplish scalability, reliability and economics</a:t>
            </a:r>
          </a:p>
          <a:p>
            <a:endParaRPr lang="en-IN" dirty="0"/>
          </a:p>
          <a:p>
            <a:r>
              <a:rPr lang="en-IN" dirty="0" smtClean="0"/>
              <a:t>For example,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Most cloud providers are using cheaper commodity hardware for solving common problems of high availability and reliability through software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Fallacies of Distributed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Peter Deutsch, in 1994, identified them, </a:t>
            </a:r>
            <a:r>
              <a:rPr lang="en-IN" dirty="0" smtClean="0"/>
              <a:t>still have validity today </a:t>
            </a:r>
          </a:p>
          <a:p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Couple of incorrect or unfounded assumptions 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981199"/>
            <a:ext cx="8229600" cy="4329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0400" y="6310313"/>
            <a:ext cx="289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3"/>
              </a:rPr>
              <a:t>source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Fallacies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7366953" cy="5029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Fallacy #1: The network is reliable</a:t>
            </a:r>
          </a:p>
          <a:p>
            <a:pPr lvl="1"/>
            <a:r>
              <a:rPr lang="en-US" dirty="0"/>
              <a:t>An easy way to set up for failure</a:t>
            </a:r>
          </a:p>
          <a:p>
            <a:pPr lvl="1"/>
            <a:r>
              <a:rPr lang="en-US" dirty="0"/>
              <a:t>A few possible problems are: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power failure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old network equipment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network congestion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weak wireless signal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software network stack issues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rodents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DDOS attacks… etc.</a:t>
            </a:r>
          </a:p>
          <a:p>
            <a:endParaRPr lang="en-US" dirty="0"/>
          </a:p>
          <a:p>
            <a:r>
              <a:rPr lang="en-US" dirty="0"/>
              <a:t>Fallacy #2: Latency is zero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Latency is the time it takes between a request and the start of actual response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Latency </a:t>
            </a:r>
            <a:r>
              <a:rPr lang="en-US" dirty="0"/>
              <a:t>within </a:t>
            </a:r>
            <a:r>
              <a:rPr lang="en-US" dirty="0" smtClean="0"/>
              <a:t>development </a:t>
            </a:r>
            <a:r>
              <a:rPr lang="en-US" dirty="0"/>
              <a:t>platforms networks can be as low as one millisecond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 production, when traffic is going over the internet, the story is very different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At this phase, latency is not a constant rate but changes very often.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385" y="1643454"/>
            <a:ext cx="4819650" cy="1720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369" y="4025521"/>
            <a:ext cx="4455666" cy="204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Fallacies(2)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985953" cy="4648199"/>
          </a:xfrm>
        </p:spPr>
        <p:txBody>
          <a:bodyPr/>
          <a:lstStyle/>
          <a:p>
            <a:r>
              <a:rPr lang="en-US" dirty="0"/>
              <a:t>Fallacy #3: Bandwidth is infinite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Bandwidth is the capacity of a network to transfer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Higher bandwidth means more information can flow through the network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Even though network bandwidth capacity has been improving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at the same time we tend to increase the amount of information we want to transfer</a:t>
            </a:r>
          </a:p>
          <a:p>
            <a:endParaRPr lang="en-US" dirty="0"/>
          </a:p>
          <a:p>
            <a:r>
              <a:rPr lang="en-US" dirty="0"/>
              <a:t>Fallacy #4: The network is secure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only completely secure system is one that is not connected to any network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Keeping the network secure is a complex task and is a full-time job for many professionals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There is a wide variety of both passive and active network attacks that can render network traffic unsafe from malicious users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905000"/>
            <a:ext cx="4743476" cy="1699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4343400"/>
            <a:ext cx="4876800" cy="150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Fallacies(3)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681153" cy="4648199"/>
          </a:xfrm>
        </p:spPr>
        <p:txBody>
          <a:bodyPr>
            <a:normAutofit/>
          </a:bodyPr>
          <a:lstStyle/>
          <a:p>
            <a:r>
              <a:rPr lang="en-US" dirty="0"/>
              <a:t>Fallacy #5: Topology doesn’t change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network topology is the arrangement of the various network elements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network landscape in a modern computing environment is always evolving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new developers, it is easy to fall into the trap of assuming that the operating environment does not </a:t>
            </a:r>
            <a:r>
              <a:rPr lang="en-US" dirty="0" smtClean="0"/>
              <a:t>change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Software that works in the dev and test environment fails when deployed to production or cloud scenarios</a:t>
            </a:r>
          </a:p>
          <a:p>
            <a:endParaRPr lang="en-US" dirty="0"/>
          </a:p>
          <a:p>
            <a:r>
              <a:rPr lang="en-US" dirty="0"/>
              <a:t>Fallacy #6: There is one administrator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small systems this might not be a problem, but once you deploy to an enterprise-wide or Internet scenario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multiple networks are being touched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one can be sure they are managed by different people, different security policies, and requirements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057400"/>
            <a:ext cx="4191000" cy="1419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336" y="4191000"/>
            <a:ext cx="29146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Fallacies(4)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8128953" cy="4648199"/>
          </a:xfrm>
        </p:spPr>
        <p:txBody>
          <a:bodyPr>
            <a:normAutofit/>
          </a:bodyPr>
          <a:lstStyle/>
          <a:p>
            <a:r>
              <a:rPr lang="en-US" dirty="0"/>
              <a:t>Fallacy #7: Transport cost is zero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Need to do with the overhead of serializing data into the network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Other has to do with the costs of the networking infrastructure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Both of these are realities that cannot be avoided </a:t>
            </a:r>
          </a:p>
          <a:p>
            <a:endParaRPr lang="en-US" dirty="0"/>
          </a:p>
          <a:p>
            <a:r>
              <a:rPr lang="en-US" dirty="0"/>
              <a:t>Fallacy #8: The network is homogeneous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homogeneous network is one where the elements within the network are using a uniform set of configuration and protocols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very small networks this might be the case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large distributed systems such as web applications, one will not be able to predict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the devices that will connect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the protocols used to connect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the operating systems, browsers, </a:t>
            </a:r>
            <a:r>
              <a:rPr lang="en-US" dirty="0" err="1"/>
              <a:t>etc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987983"/>
            <a:ext cx="4810125" cy="2305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4572000"/>
            <a:ext cx="5453063" cy="19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49" y="1657010"/>
            <a:ext cx="10239375" cy="45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3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914400"/>
            <a:ext cx="906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References :</a:t>
            </a:r>
          </a:p>
          <a:p>
            <a:pPr marL="342900" indent="-342900">
              <a:buAutoNum type="arabicParenR"/>
            </a:pPr>
            <a:r>
              <a:rPr lang="en-US" dirty="0" smtClean="0">
                <a:hlinkClick r:id="rId2"/>
              </a:rPr>
              <a:t>Fallacies of distributed Systems</a:t>
            </a:r>
            <a:endParaRPr lang="en-US" dirty="0" smtClean="0"/>
          </a:p>
          <a:p>
            <a:pPr marL="342900" indent="-342900">
              <a:buAutoNum type="arabicParenR"/>
            </a:pPr>
            <a:r>
              <a:rPr lang="en-US" dirty="0" smtClean="0">
                <a:hlinkClick r:id="rId3"/>
              </a:rPr>
              <a:t>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3195</TotalTime>
  <Words>605</Words>
  <Application>Microsoft Office PowerPoint</Application>
  <PresentationFormat>Widescreen</PresentationFormat>
  <Paragraphs>76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Distributed Systems and Fallacies</vt:lpstr>
      <vt:lpstr>Distributed Systems</vt:lpstr>
      <vt:lpstr>Fallacies of Distributed System</vt:lpstr>
      <vt:lpstr>Fallacies</vt:lpstr>
      <vt:lpstr>Fallacies(2)</vt:lpstr>
      <vt:lpstr>Fallacies(3)</vt:lpstr>
      <vt:lpstr>Fallacies(4)</vt:lpstr>
      <vt:lpstr>Solutions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2021-03-05T05:57:24Z</dcterms:modified>
</cp:coreProperties>
</file>